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315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53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49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33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366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33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75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4595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4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0084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48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4622-B2EE-D946-9309-AD0DBCDD33C8}" type="datetimeFigureOut">
              <a:rPr lang="it-IT" smtClean="0"/>
              <a:t>17/11/2013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3058F-E1DA-004D-BD2F-507C71436FD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11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052615"/>
          </a:xfrm>
        </p:spPr>
        <p:txBody>
          <a:bodyPr>
            <a:noAutofit/>
          </a:bodyPr>
          <a:lstStyle/>
          <a:p>
            <a:r>
              <a:rPr lang="it-IT" sz="6000" dirty="0" smtClean="0">
                <a:solidFill>
                  <a:srgbClr val="FF0000"/>
                </a:solidFill>
              </a:rPr>
              <a:t>ANTIPASTO ITALIANO</a:t>
            </a:r>
            <a:endParaRPr lang="it-IT" sz="60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2555" y="3886200"/>
            <a:ext cx="8584417" cy="2971800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0347" y="2052616"/>
            <a:ext cx="1826625" cy="146118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0" y="2004533"/>
            <a:ext cx="91440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i="1" dirty="0" smtClean="0"/>
              <a:t>L’Italia è un paese con una grande tradizione</a:t>
            </a:r>
          </a:p>
          <a:p>
            <a:r>
              <a:rPr lang="it-IT" sz="2800" i="1" dirty="0" smtClean="0"/>
              <a:t>gastronomica e questo grazie al clima medi-</a:t>
            </a:r>
          </a:p>
          <a:p>
            <a:r>
              <a:rPr lang="it-IT" sz="2800" i="1" dirty="0" smtClean="0"/>
              <a:t>terraneo ed alla cultura culinaria che nei seco-</a:t>
            </a:r>
          </a:p>
          <a:p>
            <a:r>
              <a:rPr lang="it-IT" sz="2800" i="1" dirty="0"/>
              <a:t>l</a:t>
            </a:r>
            <a:r>
              <a:rPr lang="it-IT" sz="2800" i="1" dirty="0" smtClean="0"/>
              <a:t>i è stata</a:t>
            </a:r>
            <a:r>
              <a:rPr lang="it-IT" sz="2800" i="1" dirty="0"/>
              <a:t> </a:t>
            </a:r>
            <a:r>
              <a:rPr lang="it-IT" sz="2800" i="1" dirty="0" smtClean="0"/>
              <a:t>influenzata da molti paesi.</a:t>
            </a:r>
          </a:p>
          <a:p>
            <a:r>
              <a:rPr lang="it-IT" sz="2800" i="1" dirty="0" smtClean="0"/>
              <a:t>I prodotti mediterranei sono molti e con essi è facile preparare</a:t>
            </a:r>
          </a:p>
          <a:p>
            <a:r>
              <a:rPr lang="it-IT" sz="2800" i="1" dirty="0" smtClean="0"/>
              <a:t>gustosi e colorati piatti ottimi da gustare.</a:t>
            </a:r>
          </a:p>
          <a:p>
            <a:r>
              <a:rPr lang="it-IT" sz="2800" i="1" dirty="0" smtClean="0"/>
              <a:t>Oggi presento un antipasto denominato dalla sottoscritta</a:t>
            </a:r>
          </a:p>
          <a:p>
            <a:r>
              <a:rPr lang="it-IT" sz="2800" i="1" dirty="0" smtClean="0">
                <a:solidFill>
                  <a:srgbClr val="008000"/>
                </a:solidFill>
              </a:rPr>
              <a:t>ANT</a:t>
            </a:r>
            <a:r>
              <a:rPr lang="it-IT" sz="28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IPA</a:t>
            </a:r>
            <a:r>
              <a:rPr lang="it-IT" sz="2800" i="1" dirty="0" smtClean="0">
                <a:solidFill>
                  <a:srgbClr val="FF0000"/>
                </a:solidFill>
              </a:rPr>
              <a:t>STO</a:t>
            </a:r>
            <a:r>
              <a:rPr lang="it-IT" sz="2800" i="1" dirty="0" smtClean="0"/>
              <a:t> </a:t>
            </a:r>
            <a:r>
              <a:rPr lang="it-IT" sz="2800" i="1" dirty="0" smtClean="0">
                <a:solidFill>
                  <a:srgbClr val="008000"/>
                </a:solidFill>
              </a:rPr>
              <a:t>TRI</a:t>
            </a:r>
            <a:r>
              <a:rPr lang="it-IT" sz="28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COL</a:t>
            </a:r>
            <a:r>
              <a:rPr lang="it-IT" sz="2800" i="1" dirty="0" smtClean="0">
                <a:solidFill>
                  <a:srgbClr val="FF0000"/>
                </a:solidFill>
              </a:rPr>
              <a:t>ORE </a:t>
            </a:r>
            <a:r>
              <a:rPr lang="it-IT" sz="2800" i="1" dirty="0" smtClean="0"/>
              <a:t>che, prima di essere apprezzato dal gusto deve essere obbligatoriamente gradevole alla vista ed all’olfatto.</a:t>
            </a:r>
          </a:p>
          <a:p>
            <a:endParaRPr lang="it-IT" sz="2800" i="1" dirty="0"/>
          </a:p>
          <a:p>
            <a:endParaRPr lang="it-IT" sz="2800" i="1" dirty="0" smtClean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591" y="1814020"/>
            <a:ext cx="2290409" cy="169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1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45044" y="524050"/>
            <a:ext cx="8898991" cy="630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>
                <a:solidFill>
                  <a:schemeClr val="accent5">
                    <a:lumMod val="75000"/>
                  </a:schemeClr>
                </a:solidFill>
              </a:rPr>
              <a:t>INGREDIENTI :</a:t>
            </a:r>
          </a:p>
          <a:p>
            <a:r>
              <a:rPr lang="it-IT" sz="2800" dirty="0" smtClean="0"/>
              <a:t>-prosciutto di parma, dolce e magro, tagliato a fettine </a:t>
            </a:r>
          </a:p>
          <a:p>
            <a:r>
              <a:rPr lang="it-IT" sz="2800" dirty="0" smtClean="0"/>
              <a:t>sottili ed adagiato su di un piatto piano;</a:t>
            </a:r>
          </a:p>
          <a:p>
            <a:r>
              <a:rPr lang="it-IT" sz="2800" dirty="0" smtClean="0"/>
              <a:t>-olive verdi dolci pugliesi;</a:t>
            </a:r>
          </a:p>
          <a:p>
            <a:r>
              <a:rPr lang="it-IT" sz="2800" dirty="0" smtClean="0"/>
              <a:t>-mozzarelline di bufala campana da sistemare la centro </a:t>
            </a:r>
          </a:p>
          <a:p>
            <a:r>
              <a:rPr lang="it-IT" sz="2800" dirty="0" smtClean="0"/>
              <a:t>del piatto;</a:t>
            </a:r>
          </a:p>
          <a:p>
            <a:r>
              <a:rPr lang="it-IT" sz="2800" dirty="0" smtClean="0"/>
              <a:t>-foglie di basilico.</a:t>
            </a:r>
          </a:p>
          <a:p>
            <a:endParaRPr lang="it-IT" sz="2800" dirty="0"/>
          </a:p>
          <a:p>
            <a:r>
              <a:rPr lang="it-IT" sz="2800" dirty="0" smtClean="0"/>
              <a:t>TALE PIATTO, COLORATO, PROFUMATO E GUSTOSO VA</a:t>
            </a:r>
          </a:p>
          <a:p>
            <a:r>
              <a:rPr lang="it-IT" sz="2800" dirty="0" smtClean="0"/>
              <a:t>SERVITO A TEMPERATURA AMBIENTE E CERTAMENTE</a:t>
            </a:r>
          </a:p>
          <a:p>
            <a:r>
              <a:rPr lang="it-IT" sz="2800" dirty="0" smtClean="0"/>
              <a:t>SARA’ GRADITO DA TUTTI I COMMENSALI.</a:t>
            </a:r>
          </a:p>
          <a:p>
            <a:r>
              <a:rPr lang="it-IT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BUON APPETITO!!</a:t>
            </a:r>
            <a:r>
              <a:rPr lang="it-IT" sz="8000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!!</a:t>
            </a:r>
            <a:endParaRPr lang="it-IT" sz="8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41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endParaRPr lang="it-IT" b="1" dirty="0">
              <a:ln>
                <a:prstDash val="solid"/>
              </a:ln>
              <a:solidFill>
                <a:srgbClr val="0000FF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95936" cy="304352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936" y="0"/>
            <a:ext cx="4548063" cy="304352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984555" y="2967335"/>
            <a:ext cx="7174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IMMAGINI INGREDIENTI</a:t>
            </a:r>
            <a:endParaRPr lang="it-IT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974536" y="5300967"/>
            <a:ext cx="38097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/>
          </a:p>
          <a:p>
            <a:r>
              <a:rPr lang="it-IT" sz="2400" dirty="0" smtClean="0"/>
              <a:t>SARA</a:t>
            </a:r>
          </a:p>
          <a:p>
            <a:r>
              <a:rPr lang="it-IT" sz="2400" dirty="0" smtClean="0"/>
              <a:t>TOROSANTUCCI</a:t>
            </a:r>
          </a:p>
          <a:p>
            <a:r>
              <a:rPr lang="it-IT" sz="2400" dirty="0" smtClean="0"/>
              <a:t>2°I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90665"/>
            <a:ext cx="4572000" cy="297996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888" y="3890665"/>
            <a:ext cx="4810112" cy="297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FONTI :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53016" y="1229502"/>
            <a:ext cx="8033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ENTERNET WIKIPEDIA :RICETTE DI ANTIPASTI ;</a:t>
            </a:r>
          </a:p>
          <a:p>
            <a:r>
              <a:rPr lang="it-IT" sz="4000" dirty="0" smtClean="0"/>
              <a:t>IMMAGINI DI OLIVE, BASILICO, PROSCIUTTO E MOZZARELLA;</a:t>
            </a:r>
            <a:endParaRPr lang="it-IT" sz="4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620490" y="4008564"/>
            <a:ext cx="3606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FF0000"/>
                </a:solidFill>
              </a:rPr>
              <a:t>FATTO DA………..</a:t>
            </a:r>
            <a:endParaRPr lang="it-IT" sz="40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491876" y="4762616"/>
            <a:ext cx="473519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/>
              <a:t>SARA TOROSANTUCCI </a:t>
            </a:r>
          </a:p>
          <a:p>
            <a:r>
              <a:rPr lang="it-IT" sz="4000" dirty="0" smtClean="0"/>
              <a:t>2°I</a:t>
            </a:r>
          </a:p>
          <a:p>
            <a:r>
              <a:rPr lang="it-IT" sz="4000" dirty="0" smtClean="0"/>
              <a:t>SCUOLA COL DI LANA</a:t>
            </a:r>
          </a:p>
        </p:txBody>
      </p:sp>
    </p:spTree>
    <p:extLst>
      <p:ext uri="{BB962C8B-B14F-4D97-AF65-F5344CB8AC3E}">
        <p14:creationId xmlns:p14="http://schemas.microsoft.com/office/powerpoint/2010/main" val="74670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184</Words>
  <Application>Microsoft Office PowerPoint</Application>
  <PresentationFormat>Presentazione su schermo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ANTIPASTO ITALIANO</vt:lpstr>
      <vt:lpstr>Presentazione standard di PowerPoint</vt:lpstr>
      <vt:lpstr>Presentazione standard di PowerPoint</vt:lpstr>
      <vt:lpstr>FONTI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ANTIPASTO SFIZIOSO ITALIANO</dc:title>
  <dc:creator>Marco</dc:creator>
  <cp:lastModifiedBy>Lenovo</cp:lastModifiedBy>
  <cp:revision>13</cp:revision>
  <cp:lastPrinted>2013-11-16T15:32:53Z</cp:lastPrinted>
  <dcterms:created xsi:type="dcterms:W3CDTF">2013-11-16T14:51:57Z</dcterms:created>
  <dcterms:modified xsi:type="dcterms:W3CDTF">2013-11-17T20:02:27Z</dcterms:modified>
</cp:coreProperties>
</file>